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7102475" cy="10233025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3060" y="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/>
              <a:t>Faça clique para editar o estilo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7E73D-EE7C-4DB5-A68F-3EC0C745DFB6}" type="datetimeFigureOut">
              <a:rPr lang="pt-PT" smtClean="0"/>
              <a:pPr/>
              <a:t>06/01/2023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FA86E-F273-4EBE-BC28-D22664A93D07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7E73D-EE7C-4DB5-A68F-3EC0C745DFB6}" type="datetimeFigureOut">
              <a:rPr lang="pt-PT" smtClean="0"/>
              <a:pPr/>
              <a:t>06/01/2023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FA86E-F273-4EBE-BC28-D22664A93D07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7E73D-EE7C-4DB5-A68F-3EC0C745DFB6}" type="datetimeFigureOut">
              <a:rPr lang="pt-PT" smtClean="0"/>
              <a:pPr/>
              <a:t>06/01/2023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FA86E-F273-4EBE-BC28-D22664A93D07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7E73D-EE7C-4DB5-A68F-3EC0C745DFB6}" type="datetimeFigureOut">
              <a:rPr lang="pt-PT" smtClean="0"/>
              <a:pPr/>
              <a:t>06/01/2023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FA86E-F273-4EBE-BC28-D22664A93D07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7E73D-EE7C-4DB5-A68F-3EC0C745DFB6}" type="datetimeFigureOut">
              <a:rPr lang="pt-PT" smtClean="0"/>
              <a:pPr/>
              <a:t>06/01/2023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FA86E-F273-4EBE-BC28-D22664A93D07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7E73D-EE7C-4DB5-A68F-3EC0C745DFB6}" type="datetimeFigureOut">
              <a:rPr lang="pt-PT" smtClean="0"/>
              <a:pPr/>
              <a:t>06/01/2023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FA86E-F273-4EBE-BC28-D22664A93D07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7E73D-EE7C-4DB5-A68F-3EC0C745DFB6}" type="datetimeFigureOut">
              <a:rPr lang="pt-PT" smtClean="0"/>
              <a:pPr/>
              <a:t>06/01/2023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FA86E-F273-4EBE-BC28-D22664A93D07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7E73D-EE7C-4DB5-A68F-3EC0C745DFB6}" type="datetimeFigureOut">
              <a:rPr lang="pt-PT" smtClean="0"/>
              <a:pPr/>
              <a:t>06/01/2023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FA86E-F273-4EBE-BC28-D22664A93D07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7E73D-EE7C-4DB5-A68F-3EC0C745DFB6}" type="datetimeFigureOut">
              <a:rPr lang="pt-PT" smtClean="0"/>
              <a:pPr/>
              <a:t>06/01/2023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FA86E-F273-4EBE-BC28-D22664A93D07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7E73D-EE7C-4DB5-A68F-3EC0C745DFB6}" type="datetimeFigureOut">
              <a:rPr lang="pt-PT" smtClean="0"/>
              <a:pPr/>
              <a:t>06/01/2023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FA86E-F273-4EBE-BC28-D22664A93D07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7E73D-EE7C-4DB5-A68F-3EC0C745DFB6}" type="datetimeFigureOut">
              <a:rPr lang="pt-PT" smtClean="0"/>
              <a:pPr/>
              <a:t>06/01/2023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FA86E-F273-4EBE-BC28-D22664A93D07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F7E73D-EE7C-4DB5-A68F-3EC0C745DFB6}" type="datetimeFigureOut">
              <a:rPr lang="pt-PT" smtClean="0"/>
              <a:pPr/>
              <a:t>06/01/2023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DFA86E-F273-4EBE-BC28-D22664A93D07}" type="slidenum">
              <a:rPr lang="pt-PT" smtClean="0"/>
              <a:pPr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/>
          <p:cNvPicPr/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87735" b="60216"/>
          <a:stretch>
            <a:fillRect/>
          </a:stretch>
        </p:blipFill>
        <p:spPr bwMode="auto">
          <a:xfrm>
            <a:off x="1816699" y="1691680"/>
            <a:ext cx="792088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aixaDeTexto 5"/>
          <p:cNvSpPr txBox="1"/>
          <p:nvPr/>
        </p:nvSpPr>
        <p:spPr>
          <a:xfrm>
            <a:off x="2523900" y="1745543"/>
            <a:ext cx="2201244" cy="7540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150" dirty="0">
                <a:latin typeface="Century" pitchFamily="18" charset="0"/>
                <a:cs typeface="Times New Roman" pitchFamily="18" charset="0"/>
              </a:rPr>
              <a:t>REPÚBLICA</a:t>
            </a:r>
          </a:p>
          <a:p>
            <a:pPr algn="ctr"/>
            <a:r>
              <a:rPr lang="pt-PT" sz="2150" dirty="0">
                <a:latin typeface="Century" pitchFamily="18" charset="0"/>
                <a:cs typeface="Times New Roman" pitchFamily="18" charset="0"/>
              </a:rPr>
              <a:t>PORTUGUESA</a:t>
            </a:r>
          </a:p>
        </p:txBody>
      </p:sp>
      <p:sp>
        <p:nvSpPr>
          <p:cNvPr id="10" name="Rectângulo 9"/>
          <p:cNvSpPr/>
          <p:nvPr/>
        </p:nvSpPr>
        <p:spPr>
          <a:xfrm>
            <a:off x="548680" y="1619672"/>
            <a:ext cx="5760640" cy="576064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5" name="CaixaDeTexto 14"/>
          <p:cNvSpPr txBox="1"/>
          <p:nvPr/>
        </p:nvSpPr>
        <p:spPr>
          <a:xfrm>
            <a:off x="548680" y="2675078"/>
            <a:ext cx="576064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/>
            <a:r>
              <a:rPr lang="pt-PT" sz="2400" b="1" dirty="0"/>
              <a:t>OBRA FINANCIADA PELO ESTADO</a:t>
            </a:r>
          </a:p>
          <a:p>
            <a:pPr algn="ctr"/>
            <a:r>
              <a:rPr lang="pt-PT" sz="1600" b="1" dirty="0"/>
              <a:t>Ministra da Coesão Territorial</a:t>
            </a:r>
          </a:p>
          <a:p>
            <a:pPr algn="ctr"/>
            <a:r>
              <a:rPr lang="pt-PT" sz="1400" b="1" dirty="0"/>
              <a:t>Secretário de Estado da Administração Local e Ordenamento do Território</a:t>
            </a:r>
          </a:p>
          <a:p>
            <a:pPr algn="ctr"/>
            <a:r>
              <a:rPr lang="pt-PT" sz="1200" b="1" dirty="0"/>
              <a:t> </a:t>
            </a:r>
          </a:p>
          <a:p>
            <a:pPr algn="ctr"/>
            <a:r>
              <a:rPr lang="pt-PT" dirty="0"/>
              <a:t> </a:t>
            </a:r>
            <a:r>
              <a:rPr lang="pt-PT" sz="1400" b="1" dirty="0"/>
              <a:t>Projeto comparticipado pelo Fundo de Emergência Municipal</a:t>
            </a:r>
            <a:endParaRPr lang="pt-PT" b="1" dirty="0"/>
          </a:p>
          <a:p>
            <a:pPr marL="342900" indent="-342900" algn="ctr"/>
            <a:endParaRPr lang="pt-PT" dirty="0"/>
          </a:p>
          <a:p>
            <a:pPr marL="342900" indent="-342900" algn="just"/>
            <a:r>
              <a:rPr lang="pt-PT" b="1" dirty="0"/>
              <a:t>Identificação do projeto</a:t>
            </a:r>
          </a:p>
          <a:p>
            <a:pPr marL="342900" indent="-342900" algn="just"/>
            <a:r>
              <a:rPr lang="pt-PT" sz="1200" dirty="0"/>
              <a:t>Designação: Reposição de equipamentos e infraestruturas municipais danificadas pelos incêndios ocorridos em 2022</a:t>
            </a:r>
            <a:endParaRPr lang="pt-PT" sz="1200" b="1" i="1" dirty="0"/>
          </a:p>
          <a:p>
            <a:pPr marL="342900" indent="-342900" algn="just"/>
            <a:r>
              <a:rPr lang="pt-PT" sz="1200" dirty="0"/>
              <a:t>Localização:  _________________</a:t>
            </a:r>
          </a:p>
          <a:p>
            <a:pPr marL="342900" indent="-342900" algn="just"/>
            <a:r>
              <a:rPr lang="pt-PT" sz="1200" dirty="0"/>
              <a:t>Entidade beneficiária / Dono da obra: _________________</a:t>
            </a:r>
          </a:p>
          <a:p>
            <a:pPr marL="342900" indent="-342900" algn="just"/>
            <a:r>
              <a:rPr lang="pt-PT" sz="1200" dirty="0"/>
              <a:t>Valor do investimento: _________________</a:t>
            </a:r>
          </a:p>
          <a:p>
            <a:pPr marL="342900" indent="-342900" algn="just"/>
            <a:r>
              <a:rPr lang="pt-PT" sz="1200" dirty="0"/>
              <a:t>Prazo de execução: Início __/__/__ Conclusão __/__/__ Prazo de execução _____ (dias)</a:t>
            </a:r>
          </a:p>
          <a:p>
            <a:pPr marL="342900" indent="-342900" algn="just"/>
            <a:endParaRPr lang="pt-PT" sz="1100" b="1" dirty="0"/>
          </a:p>
          <a:p>
            <a:pPr marL="342900" indent="-342900" algn="just"/>
            <a:r>
              <a:rPr lang="pt-PT" sz="1200" b="1" dirty="0"/>
              <a:t>Entidades financiadoras e respetiva comparticipação financeira</a:t>
            </a:r>
          </a:p>
          <a:p>
            <a:pPr marL="342900" indent="-342900" algn="just"/>
            <a:endParaRPr lang="pt-PT" sz="1200" b="1" dirty="0"/>
          </a:p>
          <a:p>
            <a:pPr marL="342900" indent="-342900" algn="just" defTabSz="1301750"/>
            <a:r>
              <a:rPr lang="pt-PT" sz="1200" dirty="0"/>
              <a:t>Entidades financiadoras:	Valor da comparticipação financeira:</a:t>
            </a:r>
          </a:p>
          <a:p>
            <a:pPr marL="342900" indent="-342900" algn="just"/>
            <a:r>
              <a:rPr lang="pt-PT" sz="1100" dirty="0"/>
              <a:t>Direção-Geral das Autarquias Locais 	____________(euros)</a:t>
            </a:r>
          </a:p>
          <a:p>
            <a:pPr marL="342900" indent="-342900" algn="just" defTabSz="2690813"/>
            <a:r>
              <a:rPr lang="pt-PT" sz="1100" dirty="0"/>
              <a:t>Município	 ____________(euros)</a:t>
            </a:r>
          </a:p>
          <a:p>
            <a:pPr marL="342900" indent="-342900" algn="just" defTabSz="2690813"/>
            <a:endParaRPr lang="pt-PT" sz="1100" dirty="0"/>
          </a:p>
          <a:p>
            <a:pPr marL="90488" indent="-90488" algn="ctr"/>
            <a:endParaRPr lang="pt-PT" sz="2800" b="1" dirty="0"/>
          </a:p>
        </p:txBody>
      </p:sp>
      <p:sp>
        <p:nvSpPr>
          <p:cNvPr id="17" name="CaixaDeTexto 16"/>
          <p:cNvSpPr txBox="1"/>
          <p:nvPr/>
        </p:nvSpPr>
        <p:spPr>
          <a:xfrm>
            <a:off x="1124744" y="251520"/>
            <a:ext cx="4827796" cy="11387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3600" b="1" dirty="0"/>
              <a:t>PAINEL DE DIVULGAÇÃO</a:t>
            </a:r>
          </a:p>
          <a:p>
            <a:pPr algn="ctr"/>
            <a:r>
              <a:rPr lang="pt-PT" sz="1200" i="1" dirty="0"/>
              <a:t>(modelo, </a:t>
            </a:r>
            <a:r>
              <a:rPr lang="pt-PT" sz="800" i="1" dirty="0"/>
              <a:t>de acordo com o Despacho n.º 11/90, de 04/05/1990</a:t>
            </a:r>
            <a:r>
              <a:rPr lang="pt-PT" sz="1200" i="1" dirty="0"/>
              <a:t>)</a:t>
            </a:r>
          </a:p>
          <a:p>
            <a:pPr algn="ctr"/>
            <a:r>
              <a:rPr lang="pt-PT" sz="2000" b="1" dirty="0"/>
              <a:t>CONTRATO AUXÍLIO FINANCEIRO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128</Words>
  <Application>Microsoft Office PowerPoint</Application>
  <PresentationFormat>Apresentação no Ecrã (4:3)</PresentationFormat>
  <Paragraphs>23</Paragraphs>
  <Slides>1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Diapositivo 1</dc:title>
  <dc:creator>margarida.chaves</dc:creator>
  <cp:lastModifiedBy>Leonor Mina</cp:lastModifiedBy>
  <cp:revision>39</cp:revision>
  <dcterms:created xsi:type="dcterms:W3CDTF">2016-05-31T09:30:30Z</dcterms:created>
  <dcterms:modified xsi:type="dcterms:W3CDTF">2023-01-06T12:19:45Z</dcterms:modified>
</cp:coreProperties>
</file>