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09418-6EC1-46EF-86C7-CAA0BF7A2BB8}" type="datetimeFigureOut">
              <a:rPr lang="pt-PT" smtClean="0"/>
              <a:t>14/10/2024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01295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09418-6EC1-46EF-86C7-CAA0BF7A2BB8}" type="datetimeFigureOut">
              <a:rPr lang="pt-PT" smtClean="0"/>
              <a:t>14/10/2024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06858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09418-6EC1-46EF-86C7-CAA0BF7A2BB8}" type="datetimeFigureOut">
              <a:rPr lang="pt-PT" smtClean="0"/>
              <a:t>14/10/2024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04525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09418-6EC1-46EF-86C7-CAA0BF7A2BB8}" type="datetimeFigureOut">
              <a:rPr lang="pt-PT" smtClean="0"/>
              <a:t>14/10/2024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4435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09418-6EC1-46EF-86C7-CAA0BF7A2BB8}" type="datetimeFigureOut">
              <a:rPr lang="pt-PT" smtClean="0"/>
              <a:t>14/10/2024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08419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09418-6EC1-46EF-86C7-CAA0BF7A2BB8}" type="datetimeFigureOut">
              <a:rPr lang="pt-PT" smtClean="0"/>
              <a:t>14/10/2024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15659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09418-6EC1-46EF-86C7-CAA0BF7A2BB8}" type="datetimeFigureOut">
              <a:rPr lang="pt-PT" smtClean="0"/>
              <a:t>14/10/2024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76977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09418-6EC1-46EF-86C7-CAA0BF7A2BB8}" type="datetimeFigureOut">
              <a:rPr lang="pt-PT" smtClean="0"/>
              <a:t>14/10/2024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0862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09418-6EC1-46EF-86C7-CAA0BF7A2BB8}" type="datetimeFigureOut">
              <a:rPr lang="pt-PT" smtClean="0"/>
              <a:t>14/10/2024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02482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09418-6EC1-46EF-86C7-CAA0BF7A2BB8}" type="datetimeFigureOut">
              <a:rPr lang="pt-PT" smtClean="0"/>
              <a:t>14/10/2024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79084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09418-6EC1-46EF-86C7-CAA0BF7A2BB8}" type="datetimeFigureOut">
              <a:rPr lang="pt-PT" smtClean="0"/>
              <a:t>14/10/2024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34862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09418-6EC1-46EF-86C7-CAA0BF7A2BB8}" type="datetimeFigureOut">
              <a:rPr lang="pt-PT" smtClean="0"/>
              <a:t>14/10/2024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95443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A04E141B-11F7-424E-B7AF-4F520B4883E3}"/>
              </a:ext>
            </a:extLst>
          </p:cNvPr>
          <p:cNvSpPr txBox="1"/>
          <p:nvPr/>
        </p:nvSpPr>
        <p:spPr>
          <a:xfrm>
            <a:off x="1124744" y="251520"/>
            <a:ext cx="48277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600" b="1" dirty="0"/>
              <a:t>PAINEL DE DIVULGAÇÃO</a:t>
            </a:r>
          </a:p>
        </p:txBody>
      </p:sp>
      <p:sp>
        <p:nvSpPr>
          <p:cNvPr id="5" name="Rectângulo 9">
            <a:extLst>
              <a:ext uri="{FF2B5EF4-FFF2-40B4-BE49-F238E27FC236}">
                <a16:creationId xmlns:a16="http://schemas.microsoft.com/office/drawing/2014/main" id="{A40F5CA8-4F07-41C8-B4E4-E64A373458D8}"/>
              </a:ext>
            </a:extLst>
          </p:cNvPr>
          <p:cNvSpPr/>
          <p:nvPr/>
        </p:nvSpPr>
        <p:spPr>
          <a:xfrm>
            <a:off x="548680" y="1547664"/>
            <a:ext cx="5760640" cy="57606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35878E03-F173-4036-9086-4827CD2FB3ED}"/>
              </a:ext>
            </a:extLst>
          </p:cNvPr>
          <p:cNvSpPr txBox="1"/>
          <p:nvPr/>
        </p:nvSpPr>
        <p:spPr>
          <a:xfrm>
            <a:off x="548680" y="2627784"/>
            <a:ext cx="5760640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pt-PT" sz="2400" b="1" dirty="0"/>
              <a:t>OBRA FINANCIADA PELO ESTADO</a:t>
            </a:r>
          </a:p>
          <a:p>
            <a:pPr algn="ctr"/>
            <a:r>
              <a:rPr lang="pt-PT" sz="1600" b="1" dirty="0"/>
              <a:t>Ministro Adjunto e da Coesão Territorial</a:t>
            </a:r>
            <a:endParaRPr lang="pt-PT" sz="1600" dirty="0"/>
          </a:p>
          <a:p>
            <a:pPr algn="ctr"/>
            <a:r>
              <a:rPr lang="pt-PT" sz="1600" b="1" dirty="0"/>
              <a:t>Secretário de Estado da Administração Local </a:t>
            </a:r>
            <a:r>
              <a:rPr lang="pt-PT" sz="1600" b="1"/>
              <a:t>e Ordenamento </a:t>
            </a:r>
            <a:r>
              <a:rPr lang="pt-PT" sz="1600" b="1" dirty="0"/>
              <a:t>do Território</a:t>
            </a:r>
          </a:p>
          <a:p>
            <a:pPr algn="ctr"/>
            <a:r>
              <a:rPr lang="pt-PT" sz="1200" b="1" dirty="0"/>
              <a:t>Direção-Geral das Autarquias Locais</a:t>
            </a:r>
          </a:p>
          <a:p>
            <a:pPr marL="342900" indent="-342900" algn="ctr"/>
            <a:endParaRPr lang="pt-PT" sz="1600" dirty="0"/>
          </a:p>
          <a:p>
            <a:pPr algn="ctr"/>
            <a:r>
              <a:rPr lang="pt-PT" sz="1600" dirty="0"/>
              <a:t> </a:t>
            </a:r>
            <a:r>
              <a:rPr lang="pt-PT" sz="2400" dirty="0"/>
              <a:t>PROGRAMA EQUIPAMENTOS </a:t>
            </a:r>
          </a:p>
          <a:p>
            <a:pPr marL="342900" indent="-342900" algn="ctr"/>
            <a:endParaRPr lang="pt-PT" dirty="0"/>
          </a:p>
          <a:p>
            <a:pPr marL="342900" indent="-342900" algn="ctr"/>
            <a:r>
              <a:rPr lang="pt-PT" dirty="0"/>
              <a:t>Entidade beneficiária</a:t>
            </a:r>
          </a:p>
          <a:p>
            <a:pPr marL="342900" indent="-342900" algn="ctr"/>
            <a:endParaRPr lang="pt-PT" sz="1600" b="1" dirty="0"/>
          </a:p>
          <a:p>
            <a:pPr marL="342900" indent="-342900"/>
            <a:r>
              <a:rPr lang="pt-PT" sz="1600" b="1" dirty="0"/>
              <a:t>             DESIGNAÇÃO DA OBRA:  </a:t>
            </a:r>
            <a:r>
              <a:rPr lang="pt-PT" sz="1600" dirty="0"/>
              <a:t>_________________________</a:t>
            </a:r>
            <a:endParaRPr lang="pt-PT" sz="1600" b="1" dirty="0"/>
          </a:p>
          <a:p>
            <a:pPr marL="342900" indent="-342900" algn="ctr"/>
            <a:endParaRPr lang="pt-PT" dirty="0"/>
          </a:p>
          <a:p>
            <a:pPr marL="625475"/>
            <a:r>
              <a:rPr lang="pt-PT" sz="1400" dirty="0"/>
              <a:t>Técnico Responsável pela fiscalização:</a:t>
            </a:r>
            <a:r>
              <a:rPr lang="pt-PT" dirty="0"/>
              <a:t> ________________</a:t>
            </a:r>
          </a:p>
          <a:p>
            <a:pPr marL="342900" indent="-342900" algn="ctr"/>
            <a:endParaRPr lang="pt-PT" dirty="0"/>
          </a:p>
          <a:p>
            <a:pPr marL="625475"/>
            <a:r>
              <a:rPr lang="pt-PT" sz="1600" dirty="0"/>
              <a:t>Investimento elegível: ________________ </a:t>
            </a:r>
            <a:r>
              <a:rPr lang="pt-PT" sz="1100" dirty="0"/>
              <a:t>(euros)</a:t>
            </a:r>
          </a:p>
          <a:p>
            <a:pPr marL="625475"/>
            <a:r>
              <a:rPr lang="pt-PT" sz="1600" dirty="0"/>
              <a:t>Apoio concedido: ______________ </a:t>
            </a:r>
            <a:r>
              <a:rPr lang="pt-PT" sz="1100" dirty="0"/>
              <a:t>(euros)</a:t>
            </a:r>
          </a:p>
          <a:p>
            <a:pPr marL="625475"/>
            <a:r>
              <a:rPr lang="pt-PT" sz="1600" dirty="0"/>
              <a:t>Prazo de execução: _____ </a:t>
            </a:r>
            <a:r>
              <a:rPr lang="pt-PT" sz="1100" dirty="0"/>
              <a:t>(dias)</a:t>
            </a:r>
          </a:p>
          <a:p>
            <a:pPr marL="90488" indent="-90488" algn="ctr"/>
            <a:endParaRPr lang="pt-PT" sz="1100" b="1" dirty="0"/>
          </a:p>
          <a:p>
            <a:pPr marL="90488" indent="-90488" algn="ctr"/>
            <a:endParaRPr lang="pt-PT" b="1" dirty="0"/>
          </a:p>
          <a:p>
            <a:pPr marL="90488" indent="-90488" algn="ctr"/>
            <a:endParaRPr lang="pt-PT" sz="2800" b="1" dirty="0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AF8184C4-1427-4BA7-89D6-6975FDE4FF13}"/>
              </a:ext>
            </a:extLst>
          </p:cNvPr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87735" b="60216"/>
          <a:stretch>
            <a:fillRect/>
          </a:stretch>
        </p:blipFill>
        <p:spPr bwMode="auto">
          <a:xfrm>
            <a:off x="1816699" y="1691680"/>
            <a:ext cx="79208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C91DFC1F-320C-4FED-A2BD-32518F96945D}"/>
              </a:ext>
            </a:extLst>
          </p:cNvPr>
          <p:cNvSpPr txBox="1"/>
          <p:nvPr/>
        </p:nvSpPr>
        <p:spPr>
          <a:xfrm>
            <a:off x="2523900" y="1745543"/>
            <a:ext cx="2201244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150" dirty="0">
                <a:latin typeface="Century" pitchFamily="18" charset="0"/>
                <a:cs typeface="Times New Roman" pitchFamily="18" charset="0"/>
              </a:rPr>
              <a:t>REPÚBLICA</a:t>
            </a:r>
          </a:p>
          <a:p>
            <a:pPr algn="ctr"/>
            <a:r>
              <a:rPr lang="pt-PT" sz="2150" dirty="0">
                <a:latin typeface="Century" pitchFamily="18" charset="0"/>
                <a:cs typeface="Times New Roman" pitchFamily="18" charset="0"/>
              </a:rPr>
              <a:t>PORTUGUESA</a:t>
            </a:r>
          </a:p>
        </p:txBody>
      </p:sp>
    </p:spTree>
    <p:extLst>
      <p:ext uri="{BB962C8B-B14F-4D97-AF65-F5344CB8AC3E}">
        <p14:creationId xmlns:p14="http://schemas.microsoft.com/office/powerpoint/2010/main" val="9016380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68</Words>
  <Application>Microsoft Office PowerPoint</Application>
  <PresentationFormat>Apresentação no Ecrã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DGAL</dc:creator>
  <cp:lastModifiedBy>DGAL</cp:lastModifiedBy>
  <cp:revision>3</cp:revision>
  <dcterms:created xsi:type="dcterms:W3CDTF">2022-07-22T11:42:35Z</dcterms:created>
  <dcterms:modified xsi:type="dcterms:W3CDTF">2024-10-14T10:20:54Z</dcterms:modified>
</cp:coreProperties>
</file>