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2052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129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685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45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43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841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565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697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862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248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908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486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09418-6EC1-46EF-86C7-CAA0BF7A2BB8}" type="datetimeFigureOut">
              <a:rPr lang="pt-PT" smtClean="0"/>
              <a:t>15/10/2024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544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04E141B-11F7-424E-B7AF-4F520B4883E3}"/>
              </a:ext>
            </a:extLst>
          </p:cNvPr>
          <p:cNvSpPr txBox="1"/>
          <p:nvPr/>
        </p:nvSpPr>
        <p:spPr>
          <a:xfrm>
            <a:off x="1124744" y="251520"/>
            <a:ext cx="4827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</p:txBody>
      </p:sp>
      <p:sp>
        <p:nvSpPr>
          <p:cNvPr id="5" name="Rectângulo 9">
            <a:extLst>
              <a:ext uri="{FF2B5EF4-FFF2-40B4-BE49-F238E27FC236}">
                <a16:creationId xmlns:a16="http://schemas.microsoft.com/office/drawing/2014/main" id="{A40F5CA8-4F07-41C8-B4E4-E64A373458D8}"/>
              </a:ext>
            </a:extLst>
          </p:cNvPr>
          <p:cNvSpPr/>
          <p:nvPr/>
        </p:nvSpPr>
        <p:spPr>
          <a:xfrm>
            <a:off x="548680" y="1547664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5878E03-F173-4036-9086-4827CD2FB3ED}"/>
              </a:ext>
            </a:extLst>
          </p:cNvPr>
          <p:cNvSpPr txBox="1"/>
          <p:nvPr/>
        </p:nvSpPr>
        <p:spPr>
          <a:xfrm>
            <a:off x="548680" y="2627784"/>
            <a:ext cx="576064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600" b="1" dirty="0"/>
              <a:t>Ministro Adjunto e da Coesão Territorial</a:t>
            </a:r>
            <a:endParaRPr lang="pt-PT" sz="1600" dirty="0"/>
          </a:p>
          <a:p>
            <a:pPr algn="ctr"/>
            <a:r>
              <a:rPr lang="pt-PT" sz="1600" b="1" dirty="0"/>
              <a:t>Secretário de Estado da Administração Local e Ordenamento do Território</a:t>
            </a:r>
          </a:p>
          <a:p>
            <a:pPr algn="ctr"/>
            <a:r>
              <a:rPr lang="pt-PT" sz="1200" b="1" dirty="0"/>
              <a:t>Direção-Geral das Autarquias Locais</a:t>
            </a:r>
          </a:p>
          <a:p>
            <a:pPr marL="342900" indent="-342900" algn="ctr"/>
            <a:endParaRPr lang="pt-PT" sz="1600" dirty="0"/>
          </a:p>
          <a:p>
            <a:pPr algn="ctr"/>
            <a:r>
              <a:rPr lang="pt-PT" sz="1600" dirty="0"/>
              <a:t> </a:t>
            </a:r>
            <a:r>
              <a:rPr lang="pt-PT" sz="2400" dirty="0"/>
              <a:t>PROGRAMA EQUIPAMENTOS </a:t>
            </a:r>
          </a:p>
          <a:p>
            <a:pPr marL="342900" indent="-342900" algn="ctr"/>
            <a:endParaRPr lang="pt-PT" dirty="0"/>
          </a:p>
          <a:p>
            <a:pPr marL="342900" indent="-342900" algn="ctr"/>
            <a:r>
              <a:rPr lang="pt-PT" dirty="0"/>
              <a:t>Entidade beneficiária</a:t>
            </a:r>
          </a:p>
          <a:p>
            <a:pPr marL="342900" indent="-342900" algn="ctr"/>
            <a:endParaRPr lang="pt-PT" sz="1600" b="1" dirty="0"/>
          </a:p>
          <a:p>
            <a:pPr marL="342900" indent="-342900"/>
            <a:r>
              <a:rPr lang="pt-PT" sz="1600" b="1" dirty="0"/>
              <a:t>             DESIGNAÇÃO DA OBRA:  </a:t>
            </a:r>
            <a:r>
              <a:rPr lang="pt-PT" sz="1600" dirty="0"/>
              <a:t>_________________________</a:t>
            </a:r>
            <a:endParaRPr lang="pt-PT" sz="1600" b="1" dirty="0"/>
          </a:p>
          <a:p>
            <a:pPr marL="342900" indent="-342900" algn="ctr"/>
            <a:endParaRPr lang="pt-PT" dirty="0"/>
          </a:p>
          <a:p>
            <a:pPr marL="625475"/>
            <a:r>
              <a:rPr lang="pt-PT" sz="1400" dirty="0"/>
              <a:t>Técnico Responsável pela fiscalização:</a:t>
            </a:r>
            <a:r>
              <a:rPr lang="pt-PT" dirty="0"/>
              <a:t> ________________</a:t>
            </a:r>
          </a:p>
          <a:p>
            <a:pPr marL="342900" indent="-342900" algn="ctr"/>
            <a:endParaRPr lang="pt-PT" dirty="0"/>
          </a:p>
          <a:p>
            <a:pPr marL="625475"/>
            <a:r>
              <a:rPr lang="pt-PT" sz="1600" dirty="0"/>
              <a:t>Investimento elegível: ________________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Apoio concedido: 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Prazo de execução: _____ </a:t>
            </a:r>
            <a:r>
              <a:rPr lang="pt-PT" sz="1100" dirty="0"/>
              <a:t>(dias)</a:t>
            </a:r>
          </a:p>
          <a:p>
            <a:pPr marL="90488" indent="-90488" algn="ctr"/>
            <a:endParaRPr lang="pt-PT" sz="1100" b="1" dirty="0"/>
          </a:p>
          <a:p>
            <a:pPr marL="90488" indent="-90488" algn="ctr"/>
            <a:endParaRPr lang="pt-PT" b="1" dirty="0"/>
          </a:p>
          <a:p>
            <a:pPr marL="90488" indent="-90488" algn="ctr"/>
            <a:endParaRPr lang="pt-PT" sz="2800" b="1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F8184C4-1427-4BA7-89D6-6975FDE4FF13}"/>
              </a:ext>
            </a:extLst>
          </p:cNvPr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C91DFC1F-320C-4FED-A2BD-32518F96945D}"/>
              </a:ext>
            </a:extLst>
          </p:cNvPr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</p:spTree>
    <p:extLst>
      <p:ext uri="{BB962C8B-B14F-4D97-AF65-F5344CB8AC3E}">
        <p14:creationId xmlns:p14="http://schemas.microsoft.com/office/powerpoint/2010/main" val="901638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68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DGAL</dc:creator>
  <cp:lastModifiedBy>Marília Fátima Real</cp:lastModifiedBy>
  <cp:revision>3</cp:revision>
  <dcterms:created xsi:type="dcterms:W3CDTF">2022-07-22T11:42:35Z</dcterms:created>
  <dcterms:modified xsi:type="dcterms:W3CDTF">2024-10-15T14:46:02Z</dcterms:modified>
</cp:coreProperties>
</file>